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1" r:id="rId6"/>
    <p:sldId id="260" r:id="rId7"/>
    <p:sldId id="257" r:id="rId8"/>
    <p:sldId id="258" r:id="rId9"/>
    <p:sldId id="259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8974-084E-2DF9-9C97-35BADBE9C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B9503-610F-6E27-4298-1248AD1BD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01BF5-E834-313C-E659-CE9AD4A8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9DFD0-C795-518D-CDB2-6EA5E1D2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AA62B-61B7-35B2-8A13-F2B107AAA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77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4AC4-8C16-B362-FCBA-37310BE8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4B543-F18D-7A8D-BAEB-BD8B4DC84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FF637-A535-F771-4619-2889EA062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E40A-119D-6BB9-D2CE-FED32115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0F2EA-A140-782A-7EAA-D36B4B1C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83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CD995-A2BD-80EF-4B45-3055F963E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168EB-D726-B67C-726F-7F257FEF7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876F7-9AA9-CC46-75F7-9119191F3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52D48-0217-34E5-CDEE-4AF334DA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1AE6A-9EB8-8635-A1AE-85FE9183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77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5CDF-343F-6D3D-7990-EC93B1AB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C28CB-E335-DDD6-8DFD-A029BA7E2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11BD7-9B48-DDD8-BA2D-36AC5998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333A0-D608-648E-77BA-BFC10AF8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37EBE-C1E6-7E74-CDB3-1940A4B4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30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D7F5-E0DA-7325-A9FB-57898A41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33374-1AFA-2448-C45B-71D0D03BB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3B5B4-5A5B-F274-CEA9-3CCB1A06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C5485-B55C-1AA4-AD4D-983C0878B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9FA10-A5C7-42BA-9DF1-91CA4A25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67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A029-BEED-0F4A-80BE-84AB8739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6A13-C09B-73D3-7BAD-738B6CD8A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CCE10-04F7-AA29-01D0-FB2930964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A2F7-260B-1481-3974-F40B3FCB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1991F-DC1B-B845-19A9-760EF575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DF661-8715-FE0D-E3EC-9689B1B3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A43A-76A2-9F53-8ADA-8AD9D4A2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0B9A1-2BDF-104D-0A81-8D7ECC3A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740A1-00B8-F306-F588-7E845089B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1A801-827C-6F76-36E4-B76DC97B3C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097CD-AF4E-F804-C404-48833B3A6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016AEF-C840-1493-B2A9-22EDD0463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722BF3-EABB-32EB-6A71-694FB2CB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7A839-FDB6-2AFD-852A-6E8DD583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92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B40F-B3D6-FAFF-8CF2-6F39E7F7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94D2D-8935-991D-8B61-56EBDC7A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29F72-0A13-5D59-5CD5-2DBE4195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1183C-6D92-5376-FFA8-74630DB5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51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B0716-BD6B-86F4-36AA-EB18728F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E4B67-AA7E-D0C3-AE35-1D230D7C4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38933-588E-67DC-4023-1921F822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5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008E-68FB-776F-1AE9-08C2E925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11C00-8531-F3DD-3F10-9BC9986E5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81D52-863E-00FC-00D5-1F819136C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63147-2CB4-AA48-A6F1-6CFBE0F5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12074-3644-E318-9C83-22CF26ED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1BA14-B55E-F8E7-5089-D88C24C2B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14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6E84-8B42-7008-081E-05AFB57A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EE090-8C59-95B6-6B95-6A302508D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A687A-038D-DA3F-88AE-2B93D97B4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AAB7B-7B12-6D25-8C50-4A6D9622A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F2457-4D41-EF13-95BB-E4CEA10AE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2DE15-D4C2-AFE3-8995-BB336FF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41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D85EC-D7B9-082E-3312-709C8B459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81180-FC1D-98FA-4808-8D01B0A37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54B7B-780E-5099-CEB2-54D71102C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323A7-8EF1-41B7-962F-D46D7622E8E0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0DDEF-3988-34C8-910D-7B7D25AAE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555C6-941E-4B55-6A44-0660EBC5D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C63EC6-5E71-427F-97BD-4E7582D62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43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7A05-D5DB-20A7-2E17-F9AD12BAF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B28ED-3618-36CB-2655-564BE2E49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4524F-3E79-7DA2-6B95-FC586839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FE70-D2D4-8A16-90EC-1E065EBE4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14BEC-371D-57F2-DEF8-1B09CC56F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E05FF-706C-6E65-F0EC-92CB80B33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3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11A6-98C8-CE54-0256-EE159C893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1D31E-72F4-B0D9-21EF-9473EE239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E5220-8941-92E9-E513-AFE1F064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7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9AD8-C84A-4C5A-1EB6-09AFC938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8ED45-BA9A-6547-4526-6BDDE23C2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A1FC5-D9EE-F8F4-D1F7-45FC2117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AC9D-3272-00B5-D9A8-9E17DDD95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B5576-0939-30F9-1CB0-43948C1E57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5C96A-8A08-0A4C-72BE-AFA26637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7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1F654-F51C-F191-5338-A43D4EE81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5EFBA-5133-4ADF-85A1-273AE3E09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68C0C-9E57-98F7-97C7-9C5B99A1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1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48EA-EA7C-E79C-567F-342D5612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2310-F540-BD28-59F6-F19B1D414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B4A83-E376-FD02-AD9A-4159CEB2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9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1850-F4D7-D597-D535-F6F5E149B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1524D-EF7A-9214-8DD4-D1C958BE1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2B1CF-6098-8218-C5FC-CA50E27F1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8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2056-EEBB-9A5C-3905-2355261061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EDBB2-479F-4E9B-0639-BC780BFAF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2C1B6-D6B9-3EFF-F5C1-DBEAD1E3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F809-BE0A-E9A5-04F7-5708B566EB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A4D00-B25B-2C72-673B-DCB5284DE7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F23F1-76A3-3714-1D25-65C4DB0D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1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97A11-E454-5A99-AD81-E975D8A9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1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7BB3D-DAA1-58C4-1E66-C7F8D554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4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350B-A424-1891-BFD6-AA4AECF12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2B853-761F-2B0B-0373-822D71303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C3772-6615-3B60-26A6-58451029C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24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BHUVANESWARI D</dc:creator>
  <cp:lastModifiedBy>BHUVANESWARI D</cp:lastModifiedBy>
  <cp:revision>2</cp:revision>
  <dcterms:created xsi:type="dcterms:W3CDTF">2025-12-29T07:35:20Z</dcterms:created>
  <dcterms:modified xsi:type="dcterms:W3CDTF">2025-12-29T08:17:08Z</dcterms:modified>
</cp:coreProperties>
</file>